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3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8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FDE3E-0C64-4A40-9407-016FD14A76CE}" type="datetimeFigureOut">
              <a:rPr lang="ru-RU" smtClean="0"/>
              <a:t>15.09.2017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1C055-EB39-4D6F-B940-33D33011895A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FDE3E-0C64-4A40-9407-016FD14A76CE}" type="datetimeFigureOut">
              <a:rPr lang="ru-RU" smtClean="0"/>
              <a:t>15.09.2017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1C055-EB39-4D6F-B940-33D3301189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FDE3E-0C64-4A40-9407-016FD14A76CE}" type="datetimeFigureOut">
              <a:rPr lang="ru-RU" smtClean="0"/>
              <a:t>15.09.2017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1C055-EB39-4D6F-B940-33D33011895A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FDE3E-0C64-4A40-9407-016FD14A76CE}" type="datetimeFigureOut">
              <a:rPr lang="ru-RU" smtClean="0"/>
              <a:t>15.09.2017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1C055-EB39-4D6F-B940-33D3301189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FDE3E-0C64-4A40-9407-016FD14A76CE}" type="datetimeFigureOut">
              <a:rPr lang="ru-RU" smtClean="0"/>
              <a:t>15.09.2017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1C055-EB39-4D6F-B940-33D3301189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FDE3E-0C64-4A40-9407-016FD14A76CE}" type="datetimeFigureOut">
              <a:rPr lang="ru-RU" smtClean="0"/>
              <a:t>15.09.2017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1C055-EB39-4D6F-B940-33D3301189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FDE3E-0C64-4A40-9407-016FD14A76CE}" type="datetimeFigureOut">
              <a:rPr lang="ru-RU" smtClean="0"/>
              <a:t>15.09.2017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1C055-EB39-4D6F-B940-33D3301189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FDE3E-0C64-4A40-9407-016FD14A76CE}" type="datetimeFigureOut">
              <a:rPr lang="ru-RU" smtClean="0"/>
              <a:t>15.09.2017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1C055-EB39-4D6F-B940-33D3301189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FDE3E-0C64-4A40-9407-016FD14A76CE}" type="datetimeFigureOut">
              <a:rPr lang="ru-RU" smtClean="0"/>
              <a:t>15.09.2017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ED1C055-EB39-4D6F-B940-33D33011895A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FDE3E-0C64-4A40-9407-016FD14A76CE}" type="datetimeFigureOut">
              <a:rPr lang="ru-RU" smtClean="0"/>
              <a:t>15.09.2017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1C055-EB39-4D6F-B940-33D3301189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FDE3E-0C64-4A40-9407-016FD14A76CE}" type="datetimeFigureOut">
              <a:rPr lang="ru-RU" smtClean="0"/>
              <a:t>15.09.2017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1C055-EB39-4D6F-B940-33D3301189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86FDE3E-0C64-4A40-9407-016FD14A76CE}" type="datetimeFigureOut">
              <a:rPr lang="ru-RU" smtClean="0"/>
              <a:t>15.09.2017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ED1C055-EB39-4D6F-B940-33D33011895A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7" Type="http://schemas.openxmlformats.org/officeDocument/2006/relationships/image" Target="../media/image12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63668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Преобразуйте в многочлен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556792"/>
            <a:ext cx="2304256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628800"/>
            <a:ext cx="2088232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 b="8000"/>
          <a:stretch>
            <a:fillRect/>
          </a:stretch>
        </p:blipFill>
        <p:spPr bwMode="auto">
          <a:xfrm>
            <a:off x="899592" y="4725144"/>
            <a:ext cx="7224803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95536" y="1556792"/>
            <a:ext cx="4187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1.</a:t>
            </a:r>
            <a:endParaRPr lang="ru-RU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539552" y="4581128"/>
            <a:ext cx="4892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/>
              <a:t>2</a:t>
            </a:r>
            <a:r>
              <a:rPr lang="ru-RU" sz="3200" dirty="0" smtClean="0"/>
              <a:t>.</a:t>
            </a:r>
            <a:endParaRPr lang="ru-RU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704088"/>
            <a:ext cx="8568952" cy="1143000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Поставьте вместо знака* такой одночлен, чтобы многочлен можно было представить в виде квадрата суммы или квадрата разности</a:t>
            </a:r>
            <a:endParaRPr lang="ru-RU" sz="2800" b="1" dirty="0"/>
          </a:p>
        </p:txBody>
      </p:sp>
      <p:pic>
        <p:nvPicPr>
          <p:cNvPr id="3" name="Рисунок 2"/>
          <p:cNvPicPr/>
          <p:nvPr/>
        </p:nvPicPr>
        <p:blipFill>
          <a:blip r:embed="rId2" cstate="print"/>
          <a:srcRect t="41649" r="29882"/>
          <a:stretch>
            <a:fillRect/>
          </a:stretch>
        </p:blipFill>
        <p:spPr bwMode="auto">
          <a:xfrm>
            <a:off x="611560" y="2708920"/>
            <a:ext cx="8352928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780696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/>
              <a:t>Самопроверка № 359</a:t>
            </a:r>
            <a:endParaRPr lang="ru-RU" sz="4000" b="1" dirty="0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483768" y="1772816"/>
            <a:ext cx="3888432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а) С = 2;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б) С=2х, </a:t>
            </a:r>
            <a:r>
              <a:rPr lang="en-US" sz="36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=4ху;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в) С=3m,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=2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г)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=4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D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=3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q </a:t>
            </a:r>
            <a:endParaRPr kumimoji="0" lang="en-US" sz="4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b="1" dirty="0" smtClean="0"/>
              <a:t>Представьте выражение в виде квадрата суммы или разности, если возможно</a:t>
            </a:r>
            <a:endParaRPr lang="ru-RU" sz="3200" b="1" dirty="0"/>
          </a:p>
        </p:txBody>
      </p:sp>
      <p:pic>
        <p:nvPicPr>
          <p:cNvPr id="3" name="Рисунок 2"/>
          <p:cNvPicPr/>
          <p:nvPr/>
        </p:nvPicPr>
        <p:blipFill>
          <a:blip r:embed="rId2" cstate="print"/>
          <a:srcRect t="29044" r="21489"/>
          <a:stretch>
            <a:fillRect/>
          </a:stretch>
        </p:blipFill>
        <p:spPr bwMode="auto">
          <a:xfrm>
            <a:off x="251520" y="2276872"/>
            <a:ext cx="8568952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305800" cy="56467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Самостоятельная работа:</a:t>
            </a:r>
            <a:endParaRPr lang="ru-RU" dirty="0"/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1187624" y="764704"/>
            <a:ext cx="67306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№1 Представьте в виде квадрата двучлена 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268760"/>
            <a:ext cx="3024336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268760"/>
            <a:ext cx="2736304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23528" y="3068960"/>
            <a:ext cx="84969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№2 Запишите выражение в виде многочлена стандартного вида</a:t>
            </a:r>
          </a:p>
        </p:txBody>
      </p:sp>
      <p:pic>
        <p:nvPicPr>
          <p:cNvPr id="7" name="Рисунок 6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4005064"/>
            <a:ext cx="367240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1960" y="4005064"/>
            <a:ext cx="4104456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395536" y="4581128"/>
            <a:ext cx="79928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№3 Найдите значение выражения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Рисунок 9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536" y="5229200"/>
            <a:ext cx="7488832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/>
          <p:cNvPicPr/>
          <p:nvPr/>
        </p:nvPicPr>
        <p:blipFill>
          <a:blip r:embed="rId7" cstate="print"/>
          <a:srcRect t="12121" b="15151"/>
          <a:stretch>
            <a:fillRect/>
          </a:stretch>
        </p:blipFill>
        <p:spPr bwMode="auto">
          <a:xfrm>
            <a:off x="395536" y="5877272"/>
            <a:ext cx="7488832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51520" y="1268760"/>
          <a:ext cx="8568951" cy="3607430"/>
        </p:xfrm>
        <a:graphic>
          <a:graphicData uri="http://schemas.openxmlformats.org/drawingml/2006/table">
            <a:tbl>
              <a:tblPr/>
              <a:tblGrid>
                <a:gridCol w="2856317"/>
                <a:gridCol w="2856317"/>
                <a:gridCol w="2856317"/>
              </a:tblGrid>
              <a:tr h="8820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</a:rPr>
                        <a:t>Урок</a:t>
                      </a:r>
                      <a:endParaRPr lang="ru-RU" sz="2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</a:rPr>
                        <a:t>Я на уроке</a:t>
                      </a:r>
                      <a:endParaRPr lang="ru-RU" sz="280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</a:rPr>
                        <a:t>Итог</a:t>
                      </a:r>
                      <a:endParaRPr lang="ru-RU" sz="2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820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</a:rPr>
                        <a:t>1. интересно</a:t>
                      </a:r>
                      <a:endParaRPr lang="ru-RU" sz="2800" dirty="0">
                        <a:latin typeface="Times New Roman"/>
                        <a:ea typeface="Calibri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</a:rPr>
                        <a:t>1. работал</a:t>
                      </a:r>
                      <a:endParaRPr lang="ru-RU" sz="2800" dirty="0">
                        <a:latin typeface="Times New Roman"/>
                        <a:ea typeface="Calibri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</a:rPr>
                        <a:t>1. понял материал</a:t>
                      </a:r>
                      <a:endParaRPr lang="ru-RU" sz="2800" dirty="0">
                        <a:latin typeface="Times New Roman"/>
                        <a:ea typeface="Calibri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820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</a:rPr>
                        <a:t>2. скучно</a:t>
                      </a:r>
                      <a:endParaRPr lang="ru-RU" sz="2800">
                        <a:latin typeface="Times New Roman"/>
                        <a:ea typeface="Calibri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</a:rPr>
                        <a:t>2. отдыхал</a:t>
                      </a:r>
                      <a:endParaRPr lang="ru-RU" sz="2800">
                        <a:latin typeface="Times New Roman"/>
                        <a:ea typeface="Calibri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</a:rPr>
                        <a:t>2. узнал больше, чем знал</a:t>
                      </a:r>
                      <a:endParaRPr lang="ru-RU" sz="2800" dirty="0">
                        <a:latin typeface="Times New Roman"/>
                        <a:ea typeface="Calibri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820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</a:rPr>
                        <a:t>3.безразлично</a:t>
                      </a:r>
                      <a:endParaRPr lang="ru-RU" sz="2800">
                        <a:latin typeface="Times New Roman"/>
                        <a:ea typeface="Calibri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</a:rPr>
                        <a:t>3.помогал другим</a:t>
                      </a:r>
                      <a:endParaRPr lang="ru-RU" sz="2800">
                        <a:latin typeface="Times New Roman"/>
                        <a:ea typeface="Calibri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</a:rPr>
                        <a:t>3.не понял</a:t>
                      </a:r>
                      <a:endParaRPr lang="ru-RU" sz="2800" dirty="0">
                        <a:latin typeface="Times New Roman"/>
                        <a:ea typeface="Calibri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63668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Домашнее задание:</a:t>
            </a:r>
            <a:endParaRPr lang="ru-RU" b="1" dirty="0"/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899592" y="2423503"/>
            <a:ext cx="712879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п.6.2  №327, № 360д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Доп. 350 – по желанию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5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24</TotalTime>
  <Words>145</Words>
  <Application>Microsoft Office PowerPoint</Application>
  <PresentationFormat>Экран (4:3)</PresentationFormat>
  <Paragraphs>33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Поток</vt:lpstr>
      <vt:lpstr> Преобразуйте в многочлен</vt:lpstr>
      <vt:lpstr>Поставьте вместо знака* такой одночлен, чтобы многочлен можно было представить в виде квадрата суммы или квадрата разности</vt:lpstr>
      <vt:lpstr>Самопроверка № 359</vt:lpstr>
      <vt:lpstr>Представьте выражение в виде квадрата суммы или разности, если возможно</vt:lpstr>
      <vt:lpstr>Самостоятельная работа:</vt:lpstr>
      <vt:lpstr>Слайд 6</vt:lpstr>
      <vt:lpstr>Домашнее задание: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Преобразуйте в многочлен</dc:title>
  <dc:creator>User</dc:creator>
  <cp:lastModifiedBy>User</cp:lastModifiedBy>
  <cp:revision>3</cp:revision>
  <dcterms:created xsi:type="dcterms:W3CDTF">2017-09-15T18:58:55Z</dcterms:created>
  <dcterms:modified xsi:type="dcterms:W3CDTF">2017-09-15T19:23:22Z</dcterms:modified>
</cp:coreProperties>
</file>